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initials="P" lastIdx="1" clrIdx="0">
    <p:extLst>
      <p:ext uri="{19B8F6BF-5375-455C-9EA6-DF929625EA0E}">
        <p15:presenceInfo xmlns:p15="http://schemas.microsoft.com/office/powerpoint/2012/main" userId="Pao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617"/>
    <a:srgbClr val="F18A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13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4A21B8E-CCC1-4F48-B61C-CB4D6362AF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BC5FC664-2459-423D-8031-32A367BCB8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B51FBA-2EF6-41F2-A2E9-D11B5594AE2F}" type="datetimeFigureOut">
              <a:rPr lang="it-IT" smtClean="0"/>
              <a:t>22/02/2020</a:t>
            </a:fld>
            <a:endParaRPr lang="it-IT"/>
          </a:p>
        </p:txBody>
      </p:sp>
      <p:sp>
        <p:nvSpPr>
          <p:cNvPr id="4" name="Segnaposto piè di pagina 3">
            <a:extLst>
              <a:ext uri="{FF2B5EF4-FFF2-40B4-BE49-F238E27FC236}">
                <a16:creationId xmlns:a16="http://schemas.microsoft.com/office/drawing/2014/main" id="{81D96E49-59F3-44C9-897C-52D52394732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CLIL for Young European Citizens - Project num. 2019-1-IT02-KA201-063222 - Erasmus+ Program – Call 2019 – Key Action 2 Strategic Partnership – KA201.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it-IT"/>
          </a:p>
        </p:txBody>
      </p:sp>
      <p:sp>
        <p:nvSpPr>
          <p:cNvPr id="5" name="Segnaposto numero diapositiva 4">
            <a:extLst>
              <a:ext uri="{FF2B5EF4-FFF2-40B4-BE49-F238E27FC236}">
                <a16:creationId xmlns:a16="http://schemas.microsoft.com/office/drawing/2014/main" id="{91CBEF26-18E4-48BC-AB2C-96BC77359D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5C9C99-BC0A-4974-B217-C43B0E7CFCF1}" type="slidenum">
              <a:rPr lang="it-IT" smtClean="0"/>
              <a:t>‹N›</a:t>
            </a:fld>
            <a:endParaRPr lang="it-IT"/>
          </a:p>
        </p:txBody>
      </p:sp>
    </p:spTree>
    <p:extLst>
      <p:ext uri="{BB962C8B-B14F-4D97-AF65-F5344CB8AC3E}">
        <p14:creationId xmlns:p14="http://schemas.microsoft.com/office/powerpoint/2010/main" val="29360612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78EAC-0FD4-4EA8-A505-28E3C5554474}" type="datetimeFigureOut">
              <a:rPr lang="it-IT" smtClean="0"/>
              <a:t>22/02/2020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CLIL for Young European Citizens - Project num. 2019-1-IT02-KA201-063222 - Erasmus+ Program – Call 2019 – Key Action 2 Strategic Partnership – KA201.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73AC0-B01C-4FA0-B6F4-0EBF6781AC4C}" type="slidenum">
              <a:rPr lang="it-IT" smtClean="0"/>
              <a:t>‹N›</a:t>
            </a:fld>
            <a:endParaRPr lang="it-IT"/>
          </a:p>
        </p:txBody>
      </p:sp>
    </p:spTree>
    <p:extLst>
      <p:ext uri="{BB962C8B-B14F-4D97-AF65-F5344CB8AC3E}">
        <p14:creationId xmlns:p14="http://schemas.microsoft.com/office/powerpoint/2010/main" val="337148837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ec.europa.eu/programmes/erasmus-plus/node_en"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c.europa.eu/programmes/erasmus-plus/node_en"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10" name="Immagine 9" descr="Immagine che contiene persona, sedendo, esterni, giovane&#10;&#10;Descrizione generata automaticamente">
            <a:extLst>
              <a:ext uri="{FF2B5EF4-FFF2-40B4-BE49-F238E27FC236}">
                <a16:creationId xmlns:a16="http://schemas.microsoft.com/office/drawing/2014/main" id="{C89551CA-F71D-45BA-99AF-7D20BA1ABD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4636" y="1490472"/>
            <a:ext cx="8047364" cy="5367529"/>
          </a:xfrm>
          <a:prstGeom prst="rect">
            <a:avLst/>
          </a:prstGeom>
        </p:spPr>
      </p:pic>
      <p:sp>
        <p:nvSpPr>
          <p:cNvPr id="8" name="Rettangolo 7">
            <a:extLst>
              <a:ext uri="{FF2B5EF4-FFF2-40B4-BE49-F238E27FC236}">
                <a16:creationId xmlns:a16="http://schemas.microsoft.com/office/drawing/2014/main" id="{E4A4F9A7-8385-4FAD-8ECD-938EFD38E8D6}"/>
              </a:ext>
            </a:extLst>
          </p:cNvPr>
          <p:cNvSpPr/>
          <p:nvPr userDrawn="1"/>
        </p:nvSpPr>
        <p:spPr>
          <a:xfrm>
            <a:off x="282102" y="5293354"/>
            <a:ext cx="3421627" cy="1477328"/>
          </a:xfrm>
          <a:prstGeom prst="rect">
            <a:avLst/>
          </a:prstGeom>
        </p:spPr>
        <p:txBody>
          <a:bodyPr wrap="square">
            <a:spAutoFit/>
          </a:bodyPr>
          <a:lstStyle/>
          <a:p>
            <a:r>
              <a:rPr lang="en-US" sz="1000" dirty="0"/>
              <a:t>CLIL for Young European Citizens</a:t>
            </a:r>
          </a:p>
          <a:p>
            <a:r>
              <a:rPr lang="en-US" sz="1000" dirty="0"/>
              <a:t>Project num. 2019-1-IT02-KA201-063222</a:t>
            </a:r>
          </a:p>
          <a:p>
            <a:r>
              <a:rPr lang="en-US" sz="1000" u="sng" dirty="0">
                <a:hlinkClick r:id="rId3"/>
              </a:rPr>
              <a:t>Erasmus+ Program</a:t>
            </a:r>
            <a:r>
              <a:rPr lang="en-US" sz="1000" dirty="0"/>
              <a:t> – Call 2019 – Key Action 2 Strategic Partnership – KA201.</a:t>
            </a:r>
          </a:p>
          <a:p>
            <a:r>
              <a:rPr lang="en-US" sz="1000" i="1"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pic>
        <p:nvPicPr>
          <p:cNvPr id="9" name="Immagine 8" descr="Immagine che contiene disegnando&#10;&#10;Descrizione generata automaticamente">
            <a:extLst>
              <a:ext uri="{FF2B5EF4-FFF2-40B4-BE49-F238E27FC236}">
                <a16:creationId xmlns:a16="http://schemas.microsoft.com/office/drawing/2014/main" id="{D6941942-4E98-41F2-90E2-E687CAEACD7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7311" y="55735"/>
            <a:ext cx="1636870" cy="466566"/>
          </a:xfrm>
          <a:prstGeom prst="rect">
            <a:avLst/>
          </a:prstGeom>
        </p:spPr>
      </p:pic>
      <p:sp>
        <p:nvSpPr>
          <p:cNvPr id="4" name="Titolo 3">
            <a:extLst>
              <a:ext uri="{FF2B5EF4-FFF2-40B4-BE49-F238E27FC236}">
                <a16:creationId xmlns:a16="http://schemas.microsoft.com/office/drawing/2014/main" id="{1EDD316E-940F-45A4-9EA7-F75CC5E4002F}"/>
              </a:ext>
            </a:extLst>
          </p:cNvPr>
          <p:cNvSpPr>
            <a:spLocks noGrp="1"/>
          </p:cNvSpPr>
          <p:nvPr>
            <p:ph type="title"/>
          </p:nvPr>
        </p:nvSpPr>
        <p:spPr>
          <a:xfrm>
            <a:off x="282102" y="2695916"/>
            <a:ext cx="4230904" cy="1925245"/>
          </a:xfrm>
          <a:prstGeom prst="roundRect">
            <a:avLst/>
          </a:prstGeom>
          <a:solidFill>
            <a:srgbClr val="F18A3E"/>
          </a:solidFill>
        </p:spPr>
        <p:txBody>
          <a:bodyPr/>
          <a:lstStyle>
            <a:lvl1pPr>
              <a:defRPr b="1">
                <a:solidFill>
                  <a:schemeClr val="bg1"/>
                </a:solidFill>
              </a:defRPr>
            </a:lvl1pPr>
          </a:lstStyle>
          <a:p>
            <a:r>
              <a:rPr lang="it-IT"/>
              <a:t>Fare clic per modificare lo stile del titolo dello schema</a:t>
            </a:r>
          </a:p>
        </p:txBody>
      </p:sp>
      <p:pic>
        <p:nvPicPr>
          <p:cNvPr id="2" name="Immagine 1">
            <a:extLst>
              <a:ext uri="{FF2B5EF4-FFF2-40B4-BE49-F238E27FC236}">
                <a16:creationId xmlns:a16="http://schemas.microsoft.com/office/drawing/2014/main" id="{F9EFE355-1D7A-4BBA-91C2-C56CBDD88AAF}"/>
              </a:ext>
            </a:extLst>
          </p:cNvPr>
          <p:cNvPicPr>
            <a:picLocks noChangeAspect="1"/>
          </p:cNvPicPr>
          <p:nvPr userDrawn="1"/>
        </p:nvPicPr>
        <p:blipFill>
          <a:blip r:embed="rId5"/>
          <a:stretch>
            <a:fillRect/>
          </a:stretch>
        </p:blipFill>
        <p:spPr>
          <a:xfrm>
            <a:off x="282102" y="731420"/>
            <a:ext cx="4230991" cy="2304488"/>
          </a:xfrm>
          <a:prstGeom prst="rect">
            <a:avLst/>
          </a:prstGeom>
        </p:spPr>
      </p:pic>
    </p:spTree>
    <p:extLst>
      <p:ext uri="{BB962C8B-B14F-4D97-AF65-F5344CB8AC3E}">
        <p14:creationId xmlns:p14="http://schemas.microsoft.com/office/powerpoint/2010/main" val="240731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E4A4F9A7-8385-4FAD-8ECD-938EFD38E8D6}"/>
              </a:ext>
            </a:extLst>
          </p:cNvPr>
          <p:cNvSpPr/>
          <p:nvPr userDrawn="1"/>
        </p:nvSpPr>
        <p:spPr>
          <a:xfrm>
            <a:off x="156842" y="5581453"/>
            <a:ext cx="4728309" cy="1169551"/>
          </a:xfrm>
          <a:prstGeom prst="rect">
            <a:avLst/>
          </a:prstGeom>
        </p:spPr>
        <p:txBody>
          <a:bodyPr wrap="square">
            <a:spAutoFit/>
          </a:bodyPr>
          <a:lstStyle/>
          <a:p>
            <a:r>
              <a:rPr lang="en-US" sz="1000" dirty="0"/>
              <a:t>CLIL for Young European Citizens</a:t>
            </a:r>
          </a:p>
          <a:p>
            <a:r>
              <a:rPr lang="en-US" sz="1000" dirty="0"/>
              <a:t>Project num. 2019-1-IT02-KA201-063222</a:t>
            </a:r>
          </a:p>
          <a:p>
            <a:r>
              <a:rPr lang="en-US" sz="1000" u="sng" dirty="0">
                <a:hlinkClick r:id="rId2"/>
              </a:rPr>
              <a:t>Erasmus+ Program</a:t>
            </a:r>
            <a:r>
              <a:rPr lang="en-US" sz="1000" dirty="0"/>
              <a:t> – Call 2019 – Key Action 2 Strategic Partnership – KA201.</a:t>
            </a:r>
          </a:p>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pic>
        <p:nvPicPr>
          <p:cNvPr id="9" name="Immagine 8" descr="Immagine che contiene disegnando&#10;&#10;Descrizione generata automaticamente">
            <a:extLst>
              <a:ext uri="{FF2B5EF4-FFF2-40B4-BE49-F238E27FC236}">
                <a16:creationId xmlns:a16="http://schemas.microsoft.com/office/drawing/2014/main" id="{D6941942-4E98-41F2-90E2-E687CAEACD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98288" y="6166228"/>
            <a:ext cx="1636870" cy="466566"/>
          </a:xfrm>
          <a:prstGeom prst="rect">
            <a:avLst/>
          </a:prstGeom>
        </p:spPr>
      </p:pic>
      <p:sp>
        <p:nvSpPr>
          <p:cNvPr id="4" name="Titolo 3">
            <a:extLst>
              <a:ext uri="{FF2B5EF4-FFF2-40B4-BE49-F238E27FC236}">
                <a16:creationId xmlns:a16="http://schemas.microsoft.com/office/drawing/2014/main" id="{1EDD316E-940F-45A4-9EA7-F75CC5E4002F}"/>
              </a:ext>
            </a:extLst>
          </p:cNvPr>
          <p:cNvSpPr>
            <a:spLocks noGrp="1"/>
          </p:cNvSpPr>
          <p:nvPr>
            <p:ph type="title"/>
          </p:nvPr>
        </p:nvSpPr>
        <p:spPr>
          <a:xfrm>
            <a:off x="2446751" y="3104638"/>
            <a:ext cx="7298498" cy="1925245"/>
          </a:xfrm>
          <a:prstGeom prst="roundRect">
            <a:avLst/>
          </a:prstGeom>
          <a:solidFill>
            <a:srgbClr val="F18A3E"/>
          </a:solidFill>
        </p:spPr>
        <p:txBody>
          <a:bodyPr/>
          <a:lstStyle>
            <a:lvl1pPr>
              <a:defRPr b="1">
                <a:solidFill>
                  <a:schemeClr val="bg1"/>
                </a:solidFill>
              </a:defRPr>
            </a:lvl1pPr>
          </a:lstStyle>
          <a:p>
            <a:r>
              <a:rPr lang="it-IT" dirty="0"/>
              <a:t>Fare clic per modificare lo stile del titolo dello schema</a:t>
            </a:r>
          </a:p>
        </p:txBody>
      </p:sp>
      <p:pic>
        <p:nvPicPr>
          <p:cNvPr id="2" name="Immagine 1">
            <a:extLst>
              <a:ext uri="{FF2B5EF4-FFF2-40B4-BE49-F238E27FC236}">
                <a16:creationId xmlns:a16="http://schemas.microsoft.com/office/drawing/2014/main" id="{CDE2BD6C-0D82-4859-9B19-AB7FDC52A9C1}"/>
              </a:ext>
            </a:extLst>
          </p:cNvPr>
          <p:cNvPicPr>
            <a:picLocks noChangeAspect="1"/>
          </p:cNvPicPr>
          <p:nvPr userDrawn="1"/>
        </p:nvPicPr>
        <p:blipFill>
          <a:blip r:embed="rId4"/>
          <a:stretch>
            <a:fillRect/>
          </a:stretch>
        </p:blipFill>
        <p:spPr>
          <a:xfrm>
            <a:off x="3870776" y="969164"/>
            <a:ext cx="4230991" cy="2304488"/>
          </a:xfrm>
          <a:prstGeom prst="rect">
            <a:avLst/>
          </a:prstGeom>
        </p:spPr>
      </p:pic>
    </p:spTree>
    <p:extLst>
      <p:ext uri="{BB962C8B-B14F-4D97-AF65-F5344CB8AC3E}">
        <p14:creationId xmlns:p14="http://schemas.microsoft.com/office/powerpoint/2010/main" val="193278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50E2BC-C760-4B71-B607-5439C8641B8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Segnaposto numero diapositiva 7">
            <a:extLst>
              <a:ext uri="{FF2B5EF4-FFF2-40B4-BE49-F238E27FC236}">
                <a16:creationId xmlns:a16="http://schemas.microsoft.com/office/drawing/2014/main" id="{65D4F74E-B2FA-4235-8C1F-F7BFCBC382A9}"/>
              </a:ext>
            </a:extLst>
          </p:cNvPr>
          <p:cNvSpPr>
            <a:spLocks noGrp="1"/>
          </p:cNvSpPr>
          <p:nvPr>
            <p:ph type="sldNum" sz="quarter" idx="11"/>
          </p:nvPr>
        </p:nvSpPr>
        <p:spPr/>
        <p:txBody>
          <a:bodyPr/>
          <a:lstStyle/>
          <a:p>
            <a:fld id="{FA0AEAAC-E707-44A7-BD47-5F29DFF860E6}" type="slidenum">
              <a:rPr lang="it-IT" smtClean="0"/>
              <a:t>‹N›</a:t>
            </a:fld>
            <a:endParaRPr lang="it-IT"/>
          </a:p>
        </p:txBody>
      </p:sp>
      <p:sp>
        <p:nvSpPr>
          <p:cNvPr id="9" name="Titolo 8">
            <a:extLst>
              <a:ext uri="{FF2B5EF4-FFF2-40B4-BE49-F238E27FC236}">
                <a16:creationId xmlns:a16="http://schemas.microsoft.com/office/drawing/2014/main" id="{327536DD-A8EE-424E-91E4-10A6BE36D1A5}"/>
              </a:ext>
            </a:extLst>
          </p:cNvPr>
          <p:cNvSpPr>
            <a:spLocks noGrp="1"/>
          </p:cNvSpPr>
          <p:nvPr>
            <p:ph type="title"/>
          </p:nvPr>
        </p:nvSpPr>
        <p:spPr/>
        <p:txBody>
          <a:bodyPr/>
          <a:lstStyle/>
          <a:p>
            <a:r>
              <a:rPr lang="it-IT"/>
              <a:t>Fare clic per modificare lo stile del titolo dello schema</a:t>
            </a:r>
          </a:p>
        </p:txBody>
      </p:sp>
      <p:sp>
        <p:nvSpPr>
          <p:cNvPr id="10" name="Segnaposto piè di pagina 9">
            <a:extLst>
              <a:ext uri="{FF2B5EF4-FFF2-40B4-BE49-F238E27FC236}">
                <a16:creationId xmlns:a16="http://schemas.microsoft.com/office/drawing/2014/main" id="{FE46023F-B03B-429A-A129-479E66952E29}"/>
              </a:ext>
            </a:extLst>
          </p:cNvPr>
          <p:cNvSpPr>
            <a:spLocks noGrp="1"/>
          </p:cNvSpPr>
          <p:nvPr>
            <p:ph type="ftr" sz="quarter" idx="12"/>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211296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7630D-CAFB-4485-AE9F-0C56CEAA12C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750E2BC-C760-4B71-B607-5439C8641B8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Segnaposto numero diapositiva 7">
            <a:extLst>
              <a:ext uri="{FF2B5EF4-FFF2-40B4-BE49-F238E27FC236}">
                <a16:creationId xmlns:a16="http://schemas.microsoft.com/office/drawing/2014/main" id="{65D4F74E-B2FA-4235-8C1F-F7BFCBC382A9}"/>
              </a:ext>
            </a:extLst>
          </p:cNvPr>
          <p:cNvSpPr>
            <a:spLocks noGrp="1"/>
          </p:cNvSpPr>
          <p:nvPr>
            <p:ph type="sldNum" sz="quarter" idx="11"/>
          </p:nvPr>
        </p:nvSpPr>
        <p:spPr/>
        <p:txBody>
          <a:bodyPr/>
          <a:lstStyle/>
          <a:p>
            <a:fld id="{FA0AEAAC-E707-44A7-BD47-5F29DFF860E6}" type="slidenum">
              <a:rPr lang="it-IT" smtClean="0"/>
              <a:t>‹N›</a:t>
            </a:fld>
            <a:endParaRPr lang="it-IT"/>
          </a:p>
        </p:txBody>
      </p:sp>
      <p:sp>
        <p:nvSpPr>
          <p:cNvPr id="6" name="Segnaposto piè di pagina 5">
            <a:extLst>
              <a:ext uri="{FF2B5EF4-FFF2-40B4-BE49-F238E27FC236}">
                <a16:creationId xmlns:a16="http://schemas.microsoft.com/office/drawing/2014/main" id="{A9B84D3D-B519-4578-8DBA-7A9BDB23C710}"/>
              </a:ext>
            </a:extLst>
          </p:cNvPr>
          <p:cNvSpPr>
            <a:spLocks noGrp="1"/>
          </p:cNvSpPr>
          <p:nvPr>
            <p:ph type="ftr" sz="quarter" idx="12"/>
          </p:nvPr>
        </p:nvSpPr>
        <p:spPr/>
        <p:txBody>
          <a:bodyPr/>
          <a:lstStyle/>
          <a:p>
            <a:r>
              <a:rPr lang="en-US" dirty="0"/>
              <a:t>CLIL for Young European Citizens - Project num. 2019-1-IT02-KA201-063222 - Erasmus+ Program – Call 2019 – Key Action 2 Strategic Partnership – KA201.</a:t>
            </a:r>
          </a:p>
          <a:p>
            <a:r>
              <a:rPr lang="en-US"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extLst>
      <p:ext uri="{BB962C8B-B14F-4D97-AF65-F5344CB8AC3E}">
        <p14:creationId xmlns:p14="http://schemas.microsoft.com/office/powerpoint/2010/main" val="117871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olo e contenuto">
    <p:spTree>
      <p:nvGrpSpPr>
        <p:cNvPr id="1" name=""/>
        <p:cNvGrpSpPr/>
        <p:nvPr/>
      </p:nvGrpSpPr>
      <p:grpSpPr>
        <a:xfrm>
          <a:off x="0" y="0"/>
          <a:ext cx="0" cy="0"/>
          <a:chOff x="0" y="0"/>
          <a:chExt cx="0" cy="0"/>
        </a:xfrm>
      </p:grpSpPr>
      <p:sp>
        <p:nvSpPr>
          <p:cNvPr id="8" name="Segnaposto numero diapositiva 7">
            <a:extLst>
              <a:ext uri="{FF2B5EF4-FFF2-40B4-BE49-F238E27FC236}">
                <a16:creationId xmlns:a16="http://schemas.microsoft.com/office/drawing/2014/main" id="{65D4F74E-B2FA-4235-8C1F-F7BFCBC382A9}"/>
              </a:ext>
            </a:extLst>
          </p:cNvPr>
          <p:cNvSpPr>
            <a:spLocks noGrp="1"/>
          </p:cNvSpPr>
          <p:nvPr>
            <p:ph type="sldNum" sz="quarter" idx="11"/>
          </p:nvPr>
        </p:nvSpPr>
        <p:spPr/>
        <p:txBody>
          <a:bodyPr/>
          <a:lstStyle/>
          <a:p>
            <a:fld id="{FA0AEAAC-E707-44A7-BD47-5F29DFF860E6}" type="slidenum">
              <a:rPr lang="it-IT" smtClean="0"/>
              <a:t>‹N›</a:t>
            </a:fld>
            <a:endParaRPr lang="it-IT"/>
          </a:p>
        </p:txBody>
      </p:sp>
      <p:sp>
        <p:nvSpPr>
          <p:cNvPr id="3" name="Segnaposto contenuto 2">
            <a:extLst>
              <a:ext uri="{FF2B5EF4-FFF2-40B4-BE49-F238E27FC236}">
                <a16:creationId xmlns:a16="http://schemas.microsoft.com/office/drawing/2014/main" id="{5750E2BC-C760-4B71-B607-5439C8641B8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9" name="Immagine 8">
            <a:extLst>
              <a:ext uri="{FF2B5EF4-FFF2-40B4-BE49-F238E27FC236}">
                <a16:creationId xmlns:a16="http://schemas.microsoft.com/office/drawing/2014/main" id="{58E78108-8C9B-4E08-A4AC-79E9258B6F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1647"/>
          <a:stretch/>
        </p:blipFill>
        <p:spPr>
          <a:xfrm>
            <a:off x="127819" y="185185"/>
            <a:ext cx="1510122" cy="644667"/>
          </a:xfrm>
          <a:prstGeom prst="rect">
            <a:avLst/>
          </a:prstGeom>
        </p:spPr>
      </p:pic>
      <p:sp>
        <p:nvSpPr>
          <p:cNvPr id="11" name="Titolo 10">
            <a:extLst>
              <a:ext uri="{FF2B5EF4-FFF2-40B4-BE49-F238E27FC236}">
                <a16:creationId xmlns:a16="http://schemas.microsoft.com/office/drawing/2014/main" id="{D625DDA9-5676-484E-92F4-94AFE143F0EF}"/>
              </a:ext>
            </a:extLst>
          </p:cNvPr>
          <p:cNvSpPr>
            <a:spLocks noGrp="1"/>
          </p:cNvSpPr>
          <p:nvPr>
            <p:ph type="title"/>
          </p:nvPr>
        </p:nvSpPr>
        <p:spPr/>
        <p:txBody>
          <a:bodyPr/>
          <a:lstStyle/>
          <a:p>
            <a:r>
              <a:rPr lang="it-IT"/>
              <a:t>Fare clic per modificare lo stile del titolo dello schema</a:t>
            </a:r>
          </a:p>
        </p:txBody>
      </p:sp>
      <p:sp>
        <p:nvSpPr>
          <p:cNvPr id="13" name="Segnaposto piè di pagina 12">
            <a:extLst>
              <a:ext uri="{FF2B5EF4-FFF2-40B4-BE49-F238E27FC236}">
                <a16:creationId xmlns:a16="http://schemas.microsoft.com/office/drawing/2014/main" id="{11C87E2E-5140-4A8F-B7F8-2581A83B97FA}"/>
              </a:ext>
            </a:extLst>
          </p:cNvPr>
          <p:cNvSpPr>
            <a:spLocks noGrp="1"/>
          </p:cNvSpPr>
          <p:nvPr>
            <p:ph type="ftr" sz="quarter" idx="12"/>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139694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8024FA-6230-4BC2-B31E-0BFC3FEA8D6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6B3C29-BFE1-466D-BF1B-8BE496F30C5B}"/>
              </a:ext>
            </a:extLst>
          </p:cNvPr>
          <p:cNvSpPr>
            <a:spLocks noGrp="1"/>
          </p:cNvSpPr>
          <p:nvPr>
            <p:ph sz="half" idx="1"/>
          </p:nvPr>
        </p:nvSpPr>
        <p:spPr>
          <a:xfrm>
            <a:off x="838200" y="1825625"/>
            <a:ext cx="5181600" cy="388691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040DD40-2479-42CA-A510-D0B2DA7CB8AE}"/>
              </a:ext>
            </a:extLst>
          </p:cNvPr>
          <p:cNvSpPr>
            <a:spLocks noGrp="1"/>
          </p:cNvSpPr>
          <p:nvPr>
            <p:ph sz="half" idx="2"/>
          </p:nvPr>
        </p:nvSpPr>
        <p:spPr>
          <a:xfrm>
            <a:off x="6172200" y="1825625"/>
            <a:ext cx="5181600" cy="388691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FA97DEB-C09E-47A5-B3CE-BE3FD3AD455C}"/>
              </a:ext>
            </a:extLst>
          </p:cNvPr>
          <p:cNvSpPr>
            <a:spLocks noGrp="1"/>
          </p:cNvSpPr>
          <p:nvPr>
            <p:ph type="dt" sz="half" idx="10"/>
          </p:nvPr>
        </p:nvSpPr>
        <p:spPr>
          <a:xfrm>
            <a:off x="282102" y="6356350"/>
            <a:ext cx="3640674"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4345618C-75AE-411B-8420-6C8422A6C7D4}"/>
              </a:ext>
            </a:extLst>
          </p:cNvPr>
          <p:cNvSpPr>
            <a:spLocks noGrp="1"/>
          </p:cNvSpPr>
          <p:nvPr>
            <p:ph type="sldNum" sz="quarter" idx="12"/>
          </p:nvPr>
        </p:nvSpPr>
        <p:spPr/>
        <p:txBody>
          <a:bodyPr/>
          <a:lstStyle/>
          <a:p>
            <a:fld id="{FA0AEAAC-E707-44A7-BD47-5F29DFF860E6}" type="slidenum">
              <a:rPr lang="it-IT" smtClean="0"/>
              <a:t>‹N›</a:t>
            </a:fld>
            <a:endParaRPr lang="it-IT"/>
          </a:p>
        </p:txBody>
      </p:sp>
      <p:sp>
        <p:nvSpPr>
          <p:cNvPr id="8" name="Segnaposto piè di pagina 7">
            <a:extLst>
              <a:ext uri="{FF2B5EF4-FFF2-40B4-BE49-F238E27FC236}">
                <a16:creationId xmlns:a16="http://schemas.microsoft.com/office/drawing/2014/main" id="{EA28920E-4E68-4C94-9237-4D24B6D6149B}"/>
              </a:ext>
            </a:extLst>
          </p:cNvPr>
          <p:cNvSpPr>
            <a:spLocks noGrp="1"/>
          </p:cNvSpPr>
          <p:nvPr>
            <p:ph type="ftr" sz="quarter" idx="13"/>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386554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D34E1DE8-6340-42EF-A658-55E73F25DD1E}"/>
              </a:ext>
            </a:extLst>
          </p:cNvPr>
          <p:cNvSpPr>
            <a:spLocks noGrp="1"/>
          </p:cNvSpPr>
          <p:nvPr>
            <p:ph type="sldNum" sz="quarter" idx="11"/>
          </p:nvPr>
        </p:nvSpPr>
        <p:spPr/>
        <p:txBody>
          <a:bodyPr/>
          <a:lstStyle/>
          <a:p>
            <a:fld id="{FA0AEAAC-E707-44A7-BD47-5F29DFF860E6}" type="slidenum">
              <a:rPr lang="it-IT" smtClean="0"/>
              <a:pPr/>
              <a:t>‹N›</a:t>
            </a:fld>
            <a:endParaRPr lang="it-IT"/>
          </a:p>
        </p:txBody>
      </p:sp>
      <p:sp>
        <p:nvSpPr>
          <p:cNvPr id="4" name="Segnaposto piè di pagina 3">
            <a:extLst>
              <a:ext uri="{FF2B5EF4-FFF2-40B4-BE49-F238E27FC236}">
                <a16:creationId xmlns:a16="http://schemas.microsoft.com/office/drawing/2014/main" id="{F39EE7F7-0705-4B60-987D-73F9A4C4E823}"/>
              </a:ext>
            </a:extLst>
          </p:cNvPr>
          <p:cNvSpPr>
            <a:spLocks noGrp="1"/>
          </p:cNvSpPr>
          <p:nvPr>
            <p:ph type="ftr" sz="quarter" idx="12"/>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338728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C3A90-590E-4CC3-8823-84C03B91241F}"/>
              </a:ext>
            </a:extLst>
          </p:cNvPr>
          <p:cNvSpPr>
            <a:spLocks noGrp="1"/>
          </p:cNvSpPr>
          <p:nvPr>
            <p:ph type="title"/>
          </p:nvPr>
        </p:nvSpPr>
        <p:spPr/>
        <p:txBody>
          <a:bodyPr/>
          <a:lstStyle/>
          <a:p>
            <a:r>
              <a:rPr lang="it-IT"/>
              <a:t>Fare clic per modificare lo stile del titolo dello schema</a:t>
            </a:r>
          </a:p>
        </p:txBody>
      </p:sp>
      <p:sp>
        <p:nvSpPr>
          <p:cNvPr id="7" name="Segnaposto numero diapositiva 6">
            <a:extLst>
              <a:ext uri="{FF2B5EF4-FFF2-40B4-BE49-F238E27FC236}">
                <a16:creationId xmlns:a16="http://schemas.microsoft.com/office/drawing/2014/main" id="{042FD6CA-AC8B-4E80-B555-991AFA3F9222}"/>
              </a:ext>
            </a:extLst>
          </p:cNvPr>
          <p:cNvSpPr>
            <a:spLocks noGrp="1"/>
          </p:cNvSpPr>
          <p:nvPr>
            <p:ph type="sldNum" sz="quarter" idx="11"/>
          </p:nvPr>
        </p:nvSpPr>
        <p:spPr/>
        <p:txBody>
          <a:bodyPr/>
          <a:lstStyle/>
          <a:p>
            <a:fld id="{FA0AEAAC-E707-44A7-BD47-5F29DFF860E6}" type="slidenum">
              <a:rPr lang="it-IT" smtClean="0"/>
              <a:pPr/>
              <a:t>‹N›</a:t>
            </a:fld>
            <a:endParaRPr lang="it-IT"/>
          </a:p>
        </p:txBody>
      </p:sp>
      <p:sp>
        <p:nvSpPr>
          <p:cNvPr id="8" name="Segnaposto piè di pagina 7">
            <a:extLst>
              <a:ext uri="{FF2B5EF4-FFF2-40B4-BE49-F238E27FC236}">
                <a16:creationId xmlns:a16="http://schemas.microsoft.com/office/drawing/2014/main" id="{4690BFCC-AC18-4FCC-890C-1FC92B8C2B50}"/>
              </a:ext>
            </a:extLst>
          </p:cNvPr>
          <p:cNvSpPr>
            <a:spLocks noGrp="1"/>
          </p:cNvSpPr>
          <p:nvPr>
            <p:ph type="ftr" sz="quarter" idx="12"/>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22196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8D1DED-6BFD-4F9E-B586-200F226E0548}"/>
              </a:ext>
            </a:extLst>
          </p:cNvPr>
          <p:cNvSpPr>
            <a:spLocks noGrp="1"/>
          </p:cNvSpPr>
          <p:nvPr>
            <p:ph type="title"/>
          </p:nvPr>
        </p:nvSpPr>
        <p:spPr>
          <a:xfrm>
            <a:off x="836612" y="987425"/>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7D21597-635A-4D82-9D3C-72091D21C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9" name="Segnaposto numero diapositiva 8">
            <a:extLst>
              <a:ext uri="{FF2B5EF4-FFF2-40B4-BE49-F238E27FC236}">
                <a16:creationId xmlns:a16="http://schemas.microsoft.com/office/drawing/2014/main" id="{E04952C7-D0AA-4C50-880B-D705AFC65BD4}"/>
              </a:ext>
            </a:extLst>
          </p:cNvPr>
          <p:cNvSpPr>
            <a:spLocks noGrp="1"/>
          </p:cNvSpPr>
          <p:nvPr>
            <p:ph type="sldNum" sz="quarter" idx="11"/>
          </p:nvPr>
        </p:nvSpPr>
        <p:spPr/>
        <p:txBody>
          <a:bodyPr/>
          <a:lstStyle/>
          <a:p>
            <a:fld id="{FA0AEAAC-E707-44A7-BD47-5F29DFF860E6}" type="slidenum">
              <a:rPr lang="it-IT" smtClean="0"/>
              <a:pPr/>
              <a:t>‹N›</a:t>
            </a:fld>
            <a:endParaRPr lang="it-IT"/>
          </a:p>
        </p:txBody>
      </p:sp>
      <p:sp>
        <p:nvSpPr>
          <p:cNvPr id="10" name="Segnaposto piè di pagina 9">
            <a:extLst>
              <a:ext uri="{FF2B5EF4-FFF2-40B4-BE49-F238E27FC236}">
                <a16:creationId xmlns:a16="http://schemas.microsoft.com/office/drawing/2014/main" id="{FB5CE335-0346-4FF9-8A94-745BC669DE89}"/>
              </a:ext>
            </a:extLst>
          </p:cNvPr>
          <p:cNvSpPr>
            <a:spLocks noGrp="1"/>
          </p:cNvSpPr>
          <p:nvPr>
            <p:ph type="ftr" sz="quarter" idx="12"/>
          </p:nvPr>
        </p:nvSpPr>
        <p:spPr/>
        <p:txBody>
          <a:body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spTree>
    <p:extLst>
      <p:ext uri="{BB962C8B-B14F-4D97-AF65-F5344CB8AC3E}">
        <p14:creationId xmlns:p14="http://schemas.microsoft.com/office/powerpoint/2010/main" val="95882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48C3D3D-5406-4E9E-9BB7-5674256C67AE}"/>
              </a:ext>
            </a:extLst>
          </p:cNvPr>
          <p:cNvSpPr>
            <a:spLocks noGrp="1"/>
          </p:cNvSpPr>
          <p:nvPr>
            <p:ph type="title"/>
          </p:nvPr>
        </p:nvSpPr>
        <p:spPr>
          <a:xfrm>
            <a:off x="1787600" y="96131"/>
            <a:ext cx="8616799" cy="822775"/>
          </a:xfrm>
          <a:prstGeom prst="roundRect">
            <a:avLst/>
          </a:prstGeom>
          <a:solidFill>
            <a:srgbClr val="F18A3E"/>
          </a:solidFill>
        </p:spPr>
        <p:txBody>
          <a:bodyPr vert="horz" lIns="91440" tIns="45720" rIns="91440" bIns="45720" rtlCol="0" anchor="ctr">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D07AE5E6-081C-4BBB-B659-7608C099626F}"/>
              </a:ext>
            </a:extLst>
          </p:cNvPr>
          <p:cNvSpPr>
            <a:spLocks noGrp="1"/>
          </p:cNvSpPr>
          <p:nvPr>
            <p:ph type="body" idx="1"/>
          </p:nvPr>
        </p:nvSpPr>
        <p:spPr>
          <a:xfrm>
            <a:off x="730146" y="1266408"/>
            <a:ext cx="105156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a:extLst>
              <a:ext uri="{FF2B5EF4-FFF2-40B4-BE49-F238E27FC236}">
                <a16:creationId xmlns:a16="http://schemas.microsoft.com/office/drawing/2014/main" id="{9185FBF2-D91E-4A07-9A48-364FF33958B8}"/>
              </a:ext>
            </a:extLst>
          </p:cNvPr>
          <p:cNvSpPr>
            <a:spLocks noGrp="1"/>
          </p:cNvSpPr>
          <p:nvPr>
            <p:ph type="sldNum" sz="quarter" idx="4"/>
          </p:nvPr>
        </p:nvSpPr>
        <p:spPr>
          <a:xfrm>
            <a:off x="10661904" y="6238272"/>
            <a:ext cx="691896" cy="512700"/>
          </a:xfrm>
          <a:prstGeom prst="rect">
            <a:avLst/>
          </a:prstGeom>
        </p:spPr>
        <p:txBody>
          <a:bodyPr vert="horz" lIns="91440" tIns="45720" rIns="91440" bIns="45720" rtlCol="0" anchor="ctr"/>
          <a:lstStyle>
            <a:lvl1pPr algn="ctr">
              <a:defRPr sz="1600">
                <a:solidFill>
                  <a:schemeClr val="bg1">
                    <a:lumMod val="50000"/>
                  </a:schemeClr>
                </a:solidFill>
              </a:defRPr>
            </a:lvl1pPr>
          </a:lstStyle>
          <a:p>
            <a:fld id="{FA0AEAAC-E707-44A7-BD47-5F29DFF860E6}" type="slidenum">
              <a:rPr lang="it-IT" smtClean="0"/>
              <a:pPr/>
              <a:t>‹N›</a:t>
            </a:fld>
            <a:endParaRPr lang="it-IT"/>
          </a:p>
        </p:txBody>
      </p:sp>
      <p:cxnSp>
        <p:nvCxnSpPr>
          <p:cNvPr id="8" name="Connettore diritto 7">
            <a:extLst>
              <a:ext uri="{FF2B5EF4-FFF2-40B4-BE49-F238E27FC236}">
                <a16:creationId xmlns:a16="http://schemas.microsoft.com/office/drawing/2014/main" id="{11144B91-A99A-46DB-B612-D19032982AE9}"/>
              </a:ext>
            </a:extLst>
          </p:cNvPr>
          <p:cNvCxnSpPr/>
          <p:nvPr userDrawn="1"/>
        </p:nvCxnSpPr>
        <p:spPr>
          <a:xfrm>
            <a:off x="0" y="6163544"/>
            <a:ext cx="121920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7" name="Immagine 6">
            <a:extLst>
              <a:ext uri="{FF2B5EF4-FFF2-40B4-BE49-F238E27FC236}">
                <a16:creationId xmlns:a16="http://schemas.microsoft.com/office/drawing/2014/main" id="{9C568B2B-69CA-4DE5-8ED7-7664355288A0}"/>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b="21647"/>
          <a:stretch/>
        </p:blipFill>
        <p:spPr>
          <a:xfrm>
            <a:off x="127819" y="185185"/>
            <a:ext cx="1510122" cy="644667"/>
          </a:xfrm>
          <a:prstGeom prst="rect">
            <a:avLst/>
          </a:prstGeom>
        </p:spPr>
      </p:pic>
      <p:pic>
        <p:nvPicPr>
          <p:cNvPr id="9" name="Immagine 8" descr="Immagine che contiene disegnando&#10;&#10;Descrizione generata automaticamente">
            <a:extLst>
              <a:ext uri="{FF2B5EF4-FFF2-40B4-BE49-F238E27FC236}">
                <a16:creationId xmlns:a16="http://schemas.microsoft.com/office/drawing/2014/main" id="{81447F6D-3ABD-44F2-8F29-A5B3F00311E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589907" y="274235"/>
            <a:ext cx="1474273" cy="420220"/>
          </a:xfrm>
          <a:prstGeom prst="rect">
            <a:avLst/>
          </a:prstGeom>
        </p:spPr>
      </p:pic>
      <p:sp>
        <p:nvSpPr>
          <p:cNvPr id="4" name="Segnaposto piè di pagina 3">
            <a:extLst>
              <a:ext uri="{FF2B5EF4-FFF2-40B4-BE49-F238E27FC236}">
                <a16:creationId xmlns:a16="http://schemas.microsoft.com/office/drawing/2014/main" id="{43024198-9B5B-4BEC-99C4-04B947991D08}"/>
              </a:ext>
            </a:extLst>
          </p:cNvPr>
          <p:cNvSpPr>
            <a:spLocks noGrp="1"/>
          </p:cNvSpPr>
          <p:nvPr>
            <p:ph type="ftr" sz="quarter" idx="3"/>
          </p:nvPr>
        </p:nvSpPr>
        <p:spPr>
          <a:xfrm>
            <a:off x="1787601" y="6244564"/>
            <a:ext cx="8616798" cy="531776"/>
          </a:xfrm>
          <a:prstGeom prst="rect">
            <a:avLst/>
          </a:prstGeom>
        </p:spPr>
        <p:txBody>
          <a:bodyPr vert="horz" lIns="91440" tIns="45720" rIns="91440" bIns="45720" rtlCol="0" anchor="ctr"/>
          <a:lstStyle>
            <a:lvl1pPr algn="ctr">
              <a:defRPr sz="1000">
                <a:solidFill>
                  <a:schemeClr val="bg1">
                    <a:lumMod val="50000"/>
                  </a:schemeClr>
                </a:solidFill>
              </a:defRPr>
            </a:lvl1pPr>
          </a:lstStyle>
          <a:p>
            <a:r>
              <a:rPr lang="en-US"/>
              <a:t>CLIL for Young European Citizens - Project num. 2019-1-IT02-KA201-063222 - Erasmus+ Program – Call 2019 – Key Action 2 Strategic Partnership – KA201.</a:t>
            </a:r>
          </a:p>
          <a:p>
            <a:r>
              <a:rPr lang="en-US"/>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dirty="0"/>
          </a:p>
        </p:txBody>
      </p:sp>
      <p:cxnSp>
        <p:nvCxnSpPr>
          <p:cNvPr id="10" name="Connettore diritto 9">
            <a:extLst>
              <a:ext uri="{FF2B5EF4-FFF2-40B4-BE49-F238E27FC236}">
                <a16:creationId xmlns:a16="http://schemas.microsoft.com/office/drawing/2014/main" id="{87A6EB43-13F0-485A-97AD-D7ED81E46660}"/>
              </a:ext>
            </a:extLst>
          </p:cNvPr>
          <p:cNvCxnSpPr/>
          <p:nvPr userDrawn="1"/>
        </p:nvCxnSpPr>
        <p:spPr>
          <a:xfrm>
            <a:off x="0" y="6103232"/>
            <a:ext cx="12192000" cy="0"/>
          </a:xfrm>
          <a:prstGeom prst="line">
            <a:avLst/>
          </a:prstGeom>
          <a:ln w="57150">
            <a:solidFill>
              <a:srgbClr val="F496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715774"/>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7" r:id="rId4"/>
    <p:sldLayoutId id="2147483658" r:id="rId5"/>
    <p:sldLayoutId id="2147483652" r:id="rId6"/>
    <p:sldLayoutId id="2147483653" r:id="rId7"/>
    <p:sldLayoutId id="2147483654" r:id="rId8"/>
    <p:sldLayoutId id="2147483656" r:id="rId9"/>
  </p:sldLayoutIdLst>
  <p:hf hdr="0" dt="0"/>
  <p:txStyles>
    <p:titleStyle>
      <a:lvl1pPr algn="ctr" defTabSz="914400" rtl="0" eaLnBrk="1" latinLnBrk="0" hangingPunct="1">
        <a:lnSpc>
          <a:spcPct val="90000"/>
        </a:lnSpc>
        <a:spcBef>
          <a:spcPct val="0"/>
        </a:spcBef>
        <a:buNone/>
        <a:defRPr sz="2400" b="1"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Immagine che contiene disegnando&#10;&#10;Descrizione generata automaticamente">
            <a:extLst>
              <a:ext uri="{FF2B5EF4-FFF2-40B4-BE49-F238E27FC236}">
                <a16:creationId xmlns:a16="http://schemas.microsoft.com/office/drawing/2014/main" id="{DD95198A-2D29-4814-8AB6-41624D26AA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7311" y="74208"/>
            <a:ext cx="1636870" cy="466566"/>
          </a:xfrm>
          <a:prstGeom prst="rect">
            <a:avLst/>
          </a:prstGeom>
        </p:spPr>
      </p:pic>
      <p:sp>
        <p:nvSpPr>
          <p:cNvPr id="15" name="Rettangolo con angoli arrotondati 14">
            <a:extLst>
              <a:ext uri="{FF2B5EF4-FFF2-40B4-BE49-F238E27FC236}">
                <a16:creationId xmlns:a16="http://schemas.microsoft.com/office/drawing/2014/main" id="{9C78BD8D-30F9-470A-97F3-91E5F00593BF}"/>
              </a:ext>
            </a:extLst>
          </p:cNvPr>
          <p:cNvSpPr/>
          <p:nvPr/>
        </p:nvSpPr>
        <p:spPr>
          <a:xfrm>
            <a:off x="4984229" y="179881"/>
            <a:ext cx="6757663" cy="1300827"/>
          </a:xfrm>
          <a:prstGeom prst="roundRect">
            <a:avLst/>
          </a:prstGeom>
          <a:solidFill>
            <a:srgbClr val="F496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dirty="0">
                <a:ln w="0"/>
                <a:solidFill>
                  <a:schemeClr val="tx2"/>
                </a:solidFill>
                <a:effectLst>
                  <a:outerShdw blurRad="38100" dist="25400" dir="5400000" algn="ctr" rotWithShape="0">
                    <a:srgbClr val="6E747A">
                      <a:alpha val="43000"/>
                    </a:srgbClr>
                  </a:outerShdw>
                </a:effectLst>
              </a:rPr>
              <a:t>IL CIRCOLO DIDATTICO ALDO MORO</a:t>
            </a:r>
          </a:p>
          <a:p>
            <a:r>
              <a:rPr lang="it-IT" sz="2400" dirty="0">
                <a:ln w="0"/>
                <a:solidFill>
                  <a:schemeClr val="tx2"/>
                </a:solidFill>
                <a:effectLst>
                  <a:outerShdw blurRad="38100" dist="25400" dir="5400000" algn="ctr" rotWithShape="0">
                    <a:srgbClr val="6E747A">
                      <a:alpha val="43000"/>
                    </a:srgbClr>
                  </a:outerShdw>
                </a:effectLst>
              </a:rPr>
              <a:t>È  PARTNER DEL NUOVO PROGETTO ERASMUS+</a:t>
            </a:r>
          </a:p>
          <a:p>
            <a:r>
              <a:rPr lang="it-IT" sz="2400" dirty="0">
                <a:ln w="0"/>
                <a:solidFill>
                  <a:schemeClr val="tx2"/>
                </a:solidFill>
                <a:effectLst>
                  <a:outerShdw blurRad="38100" dist="25400" dir="5400000" algn="ctr" rotWithShape="0">
                    <a:srgbClr val="6E747A">
                      <a:alpha val="43000"/>
                    </a:srgbClr>
                  </a:outerShdw>
                </a:effectLst>
              </a:rPr>
              <a:t>CLIL FOR YOUNG EUROPEAN CITIZENS</a:t>
            </a:r>
          </a:p>
        </p:txBody>
      </p:sp>
      <p:pic>
        <p:nvPicPr>
          <p:cNvPr id="7" name="Immagine 6" descr="Immagine che contiene disegnando&#10;&#10;Descrizione generata automaticamente">
            <a:extLst>
              <a:ext uri="{FF2B5EF4-FFF2-40B4-BE49-F238E27FC236}">
                <a16:creationId xmlns:a16="http://schemas.microsoft.com/office/drawing/2014/main" id="{036429DE-8137-43AC-A2CE-7F5DD94EB9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7311" y="55735"/>
            <a:ext cx="1636870" cy="466566"/>
          </a:xfrm>
          <a:prstGeom prst="rect">
            <a:avLst/>
          </a:prstGeom>
        </p:spPr>
      </p:pic>
      <p:sp>
        <p:nvSpPr>
          <p:cNvPr id="4" name="Rettangolo 3">
            <a:extLst>
              <a:ext uri="{FF2B5EF4-FFF2-40B4-BE49-F238E27FC236}">
                <a16:creationId xmlns:a16="http://schemas.microsoft.com/office/drawing/2014/main" id="{B49219C0-5A88-46A4-826E-E4C2F11D742A}"/>
              </a:ext>
            </a:extLst>
          </p:cNvPr>
          <p:cNvSpPr/>
          <p:nvPr/>
        </p:nvSpPr>
        <p:spPr>
          <a:xfrm>
            <a:off x="-2818151" y="3023951"/>
            <a:ext cx="9380942" cy="1569660"/>
          </a:xfrm>
          <a:prstGeom prst="rect">
            <a:avLst/>
          </a:prstGeom>
        </p:spPr>
        <p:txBody>
          <a:bodyPr wrap="square">
            <a:spAutoFit/>
          </a:bodyPr>
          <a:lstStyle/>
          <a:p>
            <a:pPr algn="ctr"/>
            <a:r>
              <a:rPr lang="it-IT" sz="2400" dirty="0">
                <a:ln w="0"/>
                <a:solidFill>
                  <a:schemeClr val="accent1"/>
                </a:solidFill>
                <a:effectLst>
                  <a:outerShdw blurRad="38100" dist="25400" dir="5400000" algn="ctr" rotWithShape="0">
                    <a:srgbClr val="6E747A">
                      <a:alpha val="43000"/>
                    </a:srgbClr>
                  </a:outerShdw>
                </a:effectLst>
              </a:rPr>
              <a:t>Tematiche trasversali:</a:t>
            </a:r>
          </a:p>
          <a:p>
            <a:pPr algn="ctr"/>
            <a:r>
              <a:rPr lang="it-IT" sz="2400" dirty="0">
                <a:ln w="0"/>
                <a:solidFill>
                  <a:schemeClr val="accent1"/>
                </a:solidFill>
                <a:effectLst>
                  <a:outerShdw blurRad="38100" dist="25400" dir="5400000" algn="ctr" rotWithShape="0">
                    <a:srgbClr val="6E747A">
                      <a:alpha val="43000"/>
                    </a:srgbClr>
                  </a:outerShdw>
                </a:effectLst>
              </a:rPr>
              <a:t>                                 Educazione alla cittadinanza</a:t>
            </a:r>
          </a:p>
          <a:p>
            <a:pPr algn="ctr"/>
            <a:r>
              <a:rPr lang="it-IT" sz="2400" dirty="0">
                <a:ln w="0"/>
                <a:solidFill>
                  <a:schemeClr val="accent1"/>
                </a:solidFill>
                <a:effectLst>
                  <a:outerShdw blurRad="38100" dist="25400" dir="5400000" algn="ctr" rotWithShape="0">
                    <a:srgbClr val="6E747A">
                      <a:alpha val="43000"/>
                    </a:srgbClr>
                  </a:outerShdw>
                </a:effectLst>
              </a:rPr>
              <a:t>                   Tutela dell’ambiente</a:t>
            </a:r>
          </a:p>
          <a:p>
            <a:pPr algn="ctr"/>
            <a:r>
              <a:rPr lang="it-IT" sz="2400" dirty="0">
                <a:ln w="0"/>
                <a:solidFill>
                  <a:schemeClr val="accent1"/>
                </a:solidFill>
                <a:effectLst>
                  <a:outerShdw blurRad="38100" dist="25400" dir="5400000" algn="ctr" rotWithShape="0">
                    <a:srgbClr val="6E747A">
                      <a:alpha val="43000"/>
                    </a:srgbClr>
                  </a:outerShdw>
                </a:effectLst>
              </a:rPr>
              <a:t>                                    Educazione finanziaria di base</a:t>
            </a:r>
          </a:p>
        </p:txBody>
      </p:sp>
    </p:spTree>
    <p:extLst>
      <p:ext uri="{BB962C8B-B14F-4D97-AF65-F5344CB8AC3E}">
        <p14:creationId xmlns:p14="http://schemas.microsoft.com/office/powerpoint/2010/main" val="29885665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32</Words>
  <Application>Microsoft Office PowerPoint</Application>
  <PresentationFormat>Widescreen</PresentationFormat>
  <Paragraphs>7</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Lippi</dc:creator>
  <cp:lastModifiedBy>Paola</cp:lastModifiedBy>
  <cp:revision>24</cp:revision>
  <dcterms:created xsi:type="dcterms:W3CDTF">2020-02-21T08:44:56Z</dcterms:created>
  <dcterms:modified xsi:type="dcterms:W3CDTF">2020-02-22T08:56:30Z</dcterms:modified>
</cp:coreProperties>
</file>